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37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100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6597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7526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0255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3923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5606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3365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9737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1830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82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6236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0310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14882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92821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13750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2085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4680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74D7A0B-1051-44F7-BE0C-8413306C58C9}" type="datetimeFigureOut">
              <a:rPr lang="zh-TW" altLang="en-US" smtClean="0"/>
              <a:t>2020/9/9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C5114DF-C36A-4C32-A863-9834EA81A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29522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168.motc.gov.tw/theme/video/post/191203102150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9600" dirty="0" smtClean="0"/>
              <a:t>交通安全</a:t>
            </a:r>
            <a:r>
              <a:rPr lang="zh-TW" altLang="en-US" sz="9600" dirty="0"/>
              <a:t>週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7281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798" y="124691"/>
            <a:ext cx="8634551" cy="6589331"/>
          </a:xfrm>
        </p:spPr>
      </p:pic>
    </p:spTree>
    <p:extLst>
      <p:ext uri="{BB962C8B-B14F-4D97-AF65-F5344CB8AC3E}">
        <p14:creationId xmlns:p14="http://schemas.microsoft.com/office/powerpoint/2010/main" val="1496331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4211" y="685800"/>
            <a:ext cx="10895417" cy="3615267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hlinkClick r:id="rId2"/>
              </a:rPr>
              <a:t>大型車視野死角及內輪差宣導影片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4157626375"/>
      </p:ext>
    </p:extLst>
  </p:cSld>
  <p:clrMapOvr>
    <a:masterClrMapping/>
  </p:clrMapOvr>
</p:sld>
</file>

<file path=ppt/theme/theme1.xml><?xml version="1.0" encoding="utf-8"?>
<a:theme xmlns:a="http://schemas.openxmlformats.org/drawingml/2006/main" name="切割線">
  <a:themeElements>
    <a:clrScheme name="切割線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切割線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切割線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58</TotalTime>
  <Words>12</Words>
  <Application>Microsoft Office PowerPoint</Application>
  <PresentationFormat>寬螢幕</PresentationFormat>
  <Paragraphs>2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7" baseType="lpstr">
      <vt:lpstr>微軟正黑體</vt:lpstr>
      <vt:lpstr>Century Gothic</vt:lpstr>
      <vt:lpstr>Wingdings 3</vt:lpstr>
      <vt:lpstr>切割線</vt:lpstr>
      <vt:lpstr>交通安全週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交通安全週</dc:title>
  <dc:creator>admin</dc:creator>
  <cp:lastModifiedBy>admin</cp:lastModifiedBy>
  <cp:revision>4</cp:revision>
  <dcterms:created xsi:type="dcterms:W3CDTF">2020-09-09T01:31:59Z</dcterms:created>
  <dcterms:modified xsi:type="dcterms:W3CDTF">2020-09-09T02:30:57Z</dcterms:modified>
</cp:coreProperties>
</file>